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5E4C00-FE55-5AF8-AB47-72C2E4122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0C7082-9BAC-4DD6-A287-BE64A1643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DA2286-3E09-718D-6BC9-08A4E414D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0B3387-5FF5-84B5-F3B2-719851FD8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A4F721-EAB9-6248-E2FC-1EE2ED7CC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0EE4DA-4614-271B-FF66-E3C0CB3B7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08875E-DF06-B2F7-5ADC-8165C69F6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87</cp:revision>
  <dcterms:created xsi:type="dcterms:W3CDTF">2016-12-29T16:17:13Z</dcterms:created>
  <dcterms:modified xsi:type="dcterms:W3CDTF">2025-11-08T08:01:18Z</dcterms:modified>
</cp:coreProperties>
</file>