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4B73E7-058C-0A88-6234-295148C25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BA75440-8BEC-8ADA-DE72-788F95F9C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CCFC17B-CF05-BC2A-D076-E9851F9D24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704925D-B8C1-30D8-EC22-E6E90F3A7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31815B-F857-99B3-61E5-A95789A13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8B9424-9959-1F98-BCFC-E56BCE7072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44F0E2-6565-EBFC-C525-7E1A763188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9649D9-3562-8603-241F-151238E84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88</cp:revision>
  <dcterms:created xsi:type="dcterms:W3CDTF">2016-12-29T16:17:13Z</dcterms:created>
  <dcterms:modified xsi:type="dcterms:W3CDTF">2025-11-08T08:01:15Z</dcterms:modified>
</cp:coreProperties>
</file>